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40437-39B8-4693-BD3F-CBC4F1C005E6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A0EAE-F878-4DA2-8DB2-AF8139AE45C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Science study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SC.A.1.3.1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dirty="0" smtClean="0"/>
              <a:t>The kinetic of matter- states that all  of the particles that make up matter are constantly  in motion.</a:t>
            </a:r>
          </a:p>
          <a:p>
            <a:r>
              <a:rPr lang="en-US" dirty="0" smtClean="0"/>
              <a:t>Temperature is a measure of the average kinetic energy of all the particles in an object.</a:t>
            </a:r>
          </a:p>
          <a:p>
            <a:r>
              <a:rPr lang="en-US" dirty="0" smtClean="0"/>
              <a:t>Degrees which are equally spaced units between  2 points.</a:t>
            </a:r>
          </a:p>
          <a:p>
            <a:r>
              <a:rPr lang="en-US" dirty="0" smtClean="0"/>
              <a:t>Thermometer  is measures temperature through the regular variations of the material inside the thermometer.</a:t>
            </a:r>
          </a:p>
          <a:p>
            <a:r>
              <a:rPr lang="en-US" dirty="0" smtClean="0"/>
              <a:t>Heat is a flow of energy from an object at a higher temperature to an object at a lower temperature.</a:t>
            </a:r>
          </a:p>
          <a:p>
            <a:r>
              <a:rPr lang="en-US" dirty="0" smtClean="0"/>
              <a:t>Thermal energy is the particles in an object.</a:t>
            </a:r>
          </a:p>
          <a:p>
            <a:r>
              <a:rPr lang="en-US" dirty="0" smtClean="0"/>
              <a:t>Calorie is the amount of energy needed to raise the temperature of 1 gram of water by 1 C.</a:t>
            </a:r>
          </a:p>
          <a:p>
            <a:r>
              <a:rPr lang="en-US" dirty="0" smtClean="0"/>
              <a:t>Conduction is the process that moves energy from 1 object to another when they are touching physically.</a:t>
            </a:r>
          </a:p>
          <a:p>
            <a:r>
              <a:rPr lang="en-US" dirty="0" smtClean="0"/>
              <a:t>Conductors are materials that transfer energy easily.</a:t>
            </a:r>
          </a:p>
          <a:p>
            <a:r>
              <a:rPr lang="en-US" dirty="0" smtClean="0"/>
              <a:t>Insulators are poor conductors.</a:t>
            </a:r>
          </a:p>
          <a:p>
            <a:r>
              <a:rPr lang="en-US" dirty="0" smtClean="0"/>
              <a:t>Convection is the process that transfers energy by movement   of large numbers of particles in the same direction within a liquid or gas.</a:t>
            </a:r>
          </a:p>
          <a:p>
            <a:r>
              <a:rPr lang="en-US" dirty="0" smtClean="0"/>
              <a:t>Radiation is energy that travels as electromagnetic waves, </a:t>
            </a:r>
            <a:r>
              <a:rPr lang="en-US" dirty="0" smtClean="0"/>
              <a:t>such as visible light and infrared  waves.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SC.A.1.3.3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Specific heat is the amount of energy needed to change the temperature of 1kg of a substance.</a:t>
            </a:r>
          </a:p>
          <a:p>
            <a:r>
              <a:rPr lang="en-US" dirty="0" smtClean="0"/>
              <a:t>State of matter the physical forms in which  a substance can exists.</a:t>
            </a:r>
          </a:p>
          <a:p>
            <a:r>
              <a:rPr lang="en-US" dirty="0" smtClean="0"/>
              <a:t>Change  of state is a change of a substance from one state to another.</a:t>
            </a:r>
          </a:p>
          <a:p>
            <a:r>
              <a:rPr lang="en-US" dirty="0" smtClean="0"/>
              <a:t>Wave is any disturbance that transmitted energy through matter or empty space.</a:t>
            </a:r>
          </a:p>
          <a:p>
            <a:r>
              <a:rPr lang="en-US" dirty="0" smtClean="0"/>
              <a:t>Vibration a repetitive</a:t>
            </a:r>
            <a:r>
              <a:rPr lang="en-US" dirty="0" smtClean="0"/>
              <a:t>, back-and-forth motion of an object around its rest position.</a:t>
            </a:r>
          </a:p>
          <a:p>
            <a:r>
              <a:rPr lang="en-US" dirty="0" smtClean="0"/>
              <a:t>Medium a material  through which waves can travel or it can be a solid, a liquid ,or a gas.</a:t>
            </a:r>
          </a:p>
          <a:p>
            <a:pPr>
              <a:buNone/>
            </a:pPr>
            <a:r>
              <a:rPr lang="en-US" dirty="0" smtClean="0"/>
              <a:t>Electromagnetic radiation are the radiation associated with an electric and magnetic field.</a:t>
            </a:r>
          </a:p>
          <a:p>
            <a:pPr>
              <a:buNone/>
            </a:pPr>
            <a:r>
              <a:rPr lang="en-US" dirty="0" smtClean="0"/>
              <a:t>Crest is the highest point of a wave.</a:t>
            </a:r>
          </a:p>
          <a:p>
            <a:pPr>
              <a:buNone/>
            </a:pPr>
            <a:r>
              <a:rPr lang="en-US" dirty="0" smtClean="0"/>
              <a:t>Trough is the lowest point of a wave.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SC.A 1.3.4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Chemical reaction is the process in which one or more substances change to make one or more new substances.</a:t>
            </a:r>
          </a:p>
          <a:p>
            <a:r>
              <a:rPr lang="en-US" dirty="0" smtClean="0"/>
              <a:t>Precipitate is the solid substance that is formed in </a:t>
            </a:r>
            <a:r>
              <a:rPr lang="en-US" smtClean="0"/>
              <a:t>a solution.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348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Science study guide</vt:lpstr>
      <vt:lpstr>SC.A.1.3.1</vt:lpstr>
      <vt:lpstr>Slide 3</vt:lpstr>
      <vt:lpstr>SC.A.1.3.3</vt:lpstr>
      <vt:lpstr>Slide 5</vt:lpstr>
      <vt:lpstr>SC.A 1.3.4</vt:lpstr>
    </vt:vector>
  </TitlesOfParts>
  <Company>SBBC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Science study guide</dc:title>
  <dc:creator>0605025169</dc:creator>
  <cp:lastModifiedBy>pne2571</cp:lastModifiedBy>
  <cp:revision>9</cp:revision>
  <dcterms:created xsi:type="dcterms:W3CDTF">2010-11-18T18:38:01Z</dcterms:created>
  <dcterms:modified xsi:type="dcterms:W3CDTF">2010-11-19T19:25:07Z</dcterms:modified>
</cp:coreProperties>
</file>